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01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E39ED-770A-47D0-B65F-B715F8F8D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DD06A2-1250-4492-8436-A98A6C2EB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44549-AE0A-4B3E-B8A4-394F21B0FD36}" type="datetimeFigureOut">
              <a:rPr lang="en-IN" smtClean="0"/>
              <a:t>17-10-2023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58B871-930E-4D82-A35E-1E3436545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29CDC2-18E4-4E67-84BF-F82493F9B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7B467-3696-4858-812D-983F60839B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3750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885776-B181-49C9-8838-0B5F4D57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05D6F5-60AD-4958-9CC3-5D73F1051D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EF8AA-0467-4A74-BE49-C672F065E2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D44549-AE0A-4B3E-B8A4-394F21B0FD36}" type="datetimeFigureOut">
              <a:rPr lang="en-IN" smtClean="0"/>
              <a:t>17-10-2023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DD66E-624D-4F37-BEED-2319F32E54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68D0A-8294-4F12-BD2E-938C17059B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7B467-3696-4858-812D-983F60839B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1062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E987E0C-5968-4088-A5BC-71BE56FC6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IN" sz="6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Product Sales Analysis Using Machine Learning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844A17-2206-4443-B5FB-1BBA11BDE2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374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4FB524B-C0E3-43ED-8A40-7C457E2AB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916F97-C77B-4E27-B675-0FFD7911BF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69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D0270DB-4713-4260-AC1C-FAAC5D8C5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977234-9039-48CB-B6E8-3552198A32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916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3935773-1A5A-4B5C-BD6C-BEC71675F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24FF9A-28DA-44DF-926B-BDAA1EA33F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04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DD7E5E8-D971-41CE-AE8A-B35E14D6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46E4B3-E87A-4788-B6EA-0EDB40B235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641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E9B24A8-063E-4542-8194-DC9AE843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511576-85DE-4996-9B05-17A79EE13E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43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CA84021-2DBF-4DB1-857E-19EAB9E0F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9803D9-2BDE-4F81-8E9D-A6463DBDF0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406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B7CA67-0359-4465-A097-F1ADFF162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3C542F-2A35-481F-8C37-6D4DF61247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42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5FE28E8-F8BC-482D-A02E-73FF46E00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862D6B-86CD-47F1-A52E-74EEE112AA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66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78BF924-D01C-4BE4-855A-5964B01D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2919EB-D567-4170-B163-0DE02D2BD7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320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EAEFB0C-2B6D-45AA-9CAD-AB68477CC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F00B65-9151-44B5-B89B-18D2F883BA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65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935684D-F5B6-4D08-BBD7-C796F63B4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332B50-013E-4731-9CF6-93DFE5FF79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196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CD9199D-76D3-4F94-930D-06472C229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A34F21-C5B6-4E50-B4BB-1CCEE57BA2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44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A2D3B61-7EC7-4184-BAE4-659583676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A63132-AE0C-40D2-9EC7-2A106868DD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946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217FE55-2EF3-4DC2-8F58-973C1B7F4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345111-DDEB-451E-A137-56E2A6895E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396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3CB019D-BDB1-470B-B897-6900FB0C7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F4E0FB-B034-4F3E-AE22-B69C59305F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29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61142B1-2614-43E1-9F0B-B25677FEB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8EFF0E-BD4A-4727-8FCD-A9C6021697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90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7E3B448-6468-4DD9-BDEC-00E91E8D5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94FA35-7583-443B-ACC0-0216005C67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90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BA20C-F523-423B-9CF0-1AAFD74E0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40853E-0A1C-4D96-84A9-3BB3CADE51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7912FC-AE97-422E-A27B-35DA2CDE1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152" y="808074"/>
            <a:ext cx="7849695" cy="569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70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11145BB-57CD-43B0-9541-205C9FCF8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5444DD-9CF3-4F3C-8173-1C9C9FAE48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27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D8F252D-58A6-4334-8829-FBE3B4B1F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850A7F-479C-4D5B-87E6-28D23A6665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14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536ADB5-8FDA-4E5D-A1C5-867C53556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BB73C6-778F-4646-98B5-509F3EFFAA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36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B1AD66E-41C3-4D37-9BE5-75CB098DA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B405E2-C92B-40E5-9521-86DD7AFDFA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624232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21D4FA3-F7C5-4A17-8E85-8C16B37F5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EF9099-155B-4A86-9C6A-15E7E577E6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85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250E723-EB02-4E1B-B4E9-1D87654FD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98D119-719A-434B-A8FF-7DF7AFBC90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165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6</Words>
  <Application>Microsoft Office PowerPoint</Application>
  <PresentationFormat>Widescreen</PresentationFormat>
  <Paragraphs>1</Paragraphs>
  <Slides>25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Arial Rounded MT Bold</vt:lpstr>
      <vt:lpstr>Calibri</vt:lpstr>
      <vt:lpstr>Calibri Light</vt:lpstr>
      <vt:lpstr>Office Theme</vt:lpstr>
      <vt:lpstr>Product Sales Analysis Using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Sales Analysis Using Machine Learning</dc:title>
  <dc:creator>Gokul Cruze</dc:creator>
  <cp:lastModifiedBy>Gokul Cruze</cp:lastModifiedBy>
  <cp:revision>3</cp:revision>
  <dcterms:created xsi:type="dcterms:W3CDTF">2023-10-15T16:11:06Z</dcterms:created>
  <dcterms:modified xsi:type="dcterms:W3CDTF">2023-10-17T10:28:24Z</dcterms:modified>
</cp:coreProperties>
</file>